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4bb18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4bb18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4bb18d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4bb18d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4bb18da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4bb18da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d4bb18da5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1d4bb18da5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d4bb18da5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d4bb18da5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d4bb18da5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d4bb18da5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1d4bb18da5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1d4bb18da5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1d4bb18da5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1d4bb18da5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1d4bb18da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1d4bb18da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d4bb18da5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1d4bb18da5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d4bb18da5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1d4bb18da5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d4bb18da5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1d4bb18da5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4bb18d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4bb18d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4bb18da5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4bb18da5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1d4bb18da5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1d4bb18da5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d4bb18da5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d4bb18da5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d4bb18da5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d4bb18da5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d4bb18da5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d4bb18da5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1d4bb18da5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1d4bb18da5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d4bb18da5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d4bb18da5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d4bb18da5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d4bb18da5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1d4bb18da5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1d4bb18da5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d4bb18da5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d4bb18da5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4bb18d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4bb18d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1d4bb18da5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1d4bb18da5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1d4bb18da5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1d4bb18da5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d4bb18da5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1d4bb18da5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1d4bb18da5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1d4bb18da5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d4bb18da5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1d4bb18da5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1d4bb18da5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1d4bb18da5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1d4bb18da5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1d4bb18da5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1d4bb18da5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31d4bb18da5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31d4bb18da5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31d4bb18da5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1d4bb18da5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1d4bb18da5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4bb18da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4bb18da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d4bb18da5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d4bb18da5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d4bb18da5_0_1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d4bb18da5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d4bb18da5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d4bb18da5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4bb18da5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d4bb18da5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d4bb18da5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d4bb18da5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1d4bb18da5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1d4bb18da5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d4bb18da5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1d4bb18da5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d4bb18da5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d4bb18da5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d4bb18da5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d4bb18da5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1d4bb18da5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1d4bb18da5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4bb18da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4bb18da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1d4bb18da5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1d4bb18da5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1d4bb18da5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1d4bb18da5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1d4bb18da5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1d4bb18da5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1d4bb18da5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1d4bb18da5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1d4bb18da5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1d4bb18da5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d4bb18da5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1d4bb18da5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1d4bb18da5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31d4bb18da5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1d4bb18da5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1d4bb18da5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1d4bb18da5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31d4bb18da5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1d4bb18da5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1d4bb18da5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4bb18da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4bb18d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d4bb18da5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1d4bb18da5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d4bb18da5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1d4bb18da5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d4bb18da5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1d4bb18da5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1d4bb18da5_0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31d4bb18da5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1d4bb18da5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31d4bb18da5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1d4bb18da5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1d4bb18da5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1d4bb18da5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31d4bb18da5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1d4bb18da5_0_1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1d4bb18da5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1d4bb18da5_0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1d4bb18da5_0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1d4bb18da5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31d4bb18da5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4bb18d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4bb18d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1d4bb18da5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1d4bb18da5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1d4bb18da5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1d4bb18da5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1d4bb18da5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31d4bb18da5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1d4bb18da5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1d4bb18da5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1d4bb18da5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1d4bb18da5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1d4bb18da5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31d4bb18da5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1d4bb18da5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31d4bb18da5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1d4bb18da5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31d4bb18da5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1d4bb18da5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1d4bb18da5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d4bb18da5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1d4bb18da5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4bb18da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4bb18da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1d4bb18da5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1d4bb18da5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1d4bb18da5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1d4bb18da5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1d4bb18da5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1d4bb18da5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1d4bb18da5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31d4bb18da5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4bb18da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4bb18da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4bb18da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4bb18da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4bb18d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4bb18d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4bb18da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4bb18da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4bb18da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4bb18da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4bb18da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4bb18da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4bb18da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4bb18da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4bb18da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4bb18da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4bb18da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4bb18da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4bb18da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4bb18da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4bb18d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4bb18d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4bb18da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4bb18da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4bb18da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4bb18da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4bb18d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4bb18d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4bb18da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4bb18da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4bb18da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4bb18da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4bb18da5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4bb18da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4bb18da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4bb18da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4bb18da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4bb18da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4bb18da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4bb18da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4bb18da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4bb18da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4bb18da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4bb18da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4bb18da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4bb18da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4bb18da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4bb18da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4bb18d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4bb18d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4bb18da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4bb18da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4bb18da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4bb18da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4bb18da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4bb18da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4bb18da5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4bb18da5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4bb18da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4bb18da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4bb18da5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4bb18da5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4bb18da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4bb18da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4bb18da5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4bb18da5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4bb18da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4bb18da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4bb18da5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4bb18da5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4bb18d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4bb18d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4bb18da5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4bb18da5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4bb18da5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4bb18da5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4bb18da5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4bb18da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d4bb18da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d4bb18da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d4bb18da5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d4bb18da5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d4bb18da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d4bb18da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d4bb18da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d4bb18da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d4bb18da5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d4bb18da5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4bb18da5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4bb18da5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4bb18da5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4bb18da5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4bb18d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4bb18d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4bb18da5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4bb18da5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4bb18da5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4bb18da5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4bb18da5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4bb18da5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4bb18da5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4bb18da5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4bb18da5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4bb18da5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4bb18da5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4bb18da5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4bb18da5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4bb18da5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4bb18da5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4bb18da5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4bb18da5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4bb18da5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4bb18da5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4bb18da5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4bb18da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4bb18da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4bb18da5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4bb18da5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4bb18da5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4bb18da5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4bb18da5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4bb18da5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4bb18da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4bb18da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4bb18da5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4bb18da5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4bb18da5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4bb18da5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4bb18da5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4bb18da5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4bb18da5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4bb18da5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4bb18da5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4bb18da5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4bb18da5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4bb18da5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4bb18da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4bb18da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4bb18da5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4bb18da5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4bb18da5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4bb18da5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4bb18da5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4bb18da5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4bb18da5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4bb18da5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4bb18da5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4bb18da5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4bb18da5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4bb18da5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4bb18da5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4bb18da5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4bb18da5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4bb18da5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4bb18da5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4bb18da5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4bb18da5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4bb18da5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4bb18d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4bb18d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4bb18da5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4bb18da5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4bb18da5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4bb18da5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4bb18da5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4bb18da5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4bb18da5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4bb18da5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4bb18da5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4bb18da5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4bb18da5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4bb18da5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4bb18da5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4bb18da5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4bb18da5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4bb18da5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4bb18da5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4bb18da5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d4bb18da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d4bb18da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5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6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8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53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7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4" y="0"/>
            <a:ext cx="89650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8" name="Google Shape;1138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9" name="Google Shape;1139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9" name="Google Shape;1149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0" name="Google Shape;1150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0" name="Google Shape;1160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1" name="Google Shape;1161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1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1" name="Google Shape;1171;p11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2" name="Google Shape;1172;p11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2" name="Google Shape;1182;p11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3" name="Google Shape;1183;p11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3" name="Google Shape;1193;p11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4" name="Google Shape;1194;p11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1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4" name="Google Shape;1204;p11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5" name="Google Shape;1205;p11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2" name="Google Shape;12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1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5" name="Google Shape;1215;p11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6" name="Google Shape;1216;p11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3" name="Google Shape;122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2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2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6" name="Google Shape;1226;p12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7" name="Google Shape;1227;p12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2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2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7" name="Google Shape;1237;p12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8" name="Google Shape;1238;p12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5" name="Google Shape;12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2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2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8" name="Google Shape;1248;p12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9" name="Google Shape;1249;p12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9" y="0"/>
            <a:ext cx="88818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9" name="Google Shape;1259;p12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0" name="Google Shape;1260;p12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7" name="Google Shape;12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2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0" name="Google Shape;1270;p12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1" name="Google Shape;1271;p12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2</a:t>
            </a:r>
            <a:endParaRPr/>
          </a:p>
        </p:txBody>
      </p:sp>
      <p:sp>
        <p:nvSpPr>
          <p:cNvPr id="1277" name="Google Shape;1277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2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7" name="Google Shape;1287;p12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8" name="Google Shape;1288;p12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5" name="Google Shape;12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8" name="Google Shape;1298;p12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9" name="Google Shape;1299;p12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9" name="Google Shape;1309;p12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0" name="Google Shape;1310;p12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7" name="Google Shape;131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2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0" name="Google Shape;1320;p12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1" name="Google Shape;1321;p12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8" name="Google Shape;13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3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1" name="Google Shape;1331;p13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32" name="Google Shape;1332;p13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3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2" name="Google Shape;1342;p13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3" name="Google Shape;1343;p13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3" name="Google Shape;1353;p13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4" name="Google Shape;1354;p13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1" name="Google Shape;136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3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4" name="Google Shape;1364;p13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5" name="Google Shape;1365;p13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" name="Google Shape;137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3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5" name="Google Shape;1375;p13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6" name="Google Shape;1376;p13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3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6" name="Google Shape;1386;p13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7" name="Google Shape;1387;p13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4" name="Google Shape;139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3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7" name="Google Shape;1397;p13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8" name="Google Shape;1398;p13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5" name="Google Shape;14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8" name="Google Shape;1408;p13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9" name="Google Shape;1409;p13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6" name="Google Shape;14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3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9" name="Google Shape;1419;p13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0" name="Google Shape;1420;p13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7" name="Google Shape;142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3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0" name="Google Shape;1430;p13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1" name="Google Shape;1431;p13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8" name="Google Shape;14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4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1" name="Google Shape;1441;p14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42" name="Google Shape;1442;p14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9" name="Google Shape;14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4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52" name="Google Shape;1452;p14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3" name="Google Shape;1453;p14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4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3" name="Google Shape;1463;p14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4" name="Google Shape;1464;p14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4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4" name="Google Shape;1474;p14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5" name="Google Shape;1475;p14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2" name="Google Shape;148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44"/>
          <p:cNvSpPr/>
          <p:nvPr/>
        </p:nvSpPr>
        <p:spPr>
          <a:xfrm>
            <a:off x="0" y="1989000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5" name="Google Shape;1485;p14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6" name="Google Shape;1486;p14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3" name="Google Shape;14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45"/>
          <p:cNvSpPr/>
          <p:nvPr/>
        </p:nvSpPr>
        <p:spPr>
          <a:xfrm>
            <a:off x="0" y="1989000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6" name="Google Shape;1496;p14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97" name="Google Shape;1497;p14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4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7" name="Google Shape;1507;p14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8" name="Google Shape;1508;p14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4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8" name="Google Shape;1518;p14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9" name="Google Shape;1519;p14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4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9" name="Google Shape;1529;p14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0" name="Google Shape;1530;p14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4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0" name="Google Shape;1540;p14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1" name="Google Shape;1541;p14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5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1" name="Google Shape;1551;p15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2" name="Google Shape;1552;p15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5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2" name="Google Shape;1562;p15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3" name="Google Shape;1563;p15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0" name="Google Shape;157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5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3" name="Google Shape;1573;p15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4" name="Google Shape;1574;p15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1" name="Google Shape;158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5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4" name="Google Shape;1584;p15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5" name="Google Shape;1585;p15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2" name="Google Shape;159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5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5" name="Google Shape;1595;p15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6" name="Google Shape;1596;p15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5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6" name="Google Shape;1606;p15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07" name="Google Shape;1607;p15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4" name="Google Shape;16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5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7" name="Google Shape;1617;p15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8" name="Google Shape;1618;p15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5" name="Google Shape;16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5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8" name="Google Shape;1628;p15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9" name="Google Shape;1629;p15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6" name="Google Shape;163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5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9" name="Google Shape;1639;p15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0" name="Google Shape;1640;p15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5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0" name="Google Shape;1650;p15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1" name="Google Shape;1651;p15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8" name="Google Shape;165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6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1" name="Google Shape;1661;p16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2" name="Google Shape;1662;p16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9" name="Google Shape;166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6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2" name="Google Shape;1672;p16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73" name="Google Shape;1673;p16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0" name="Google Shape;168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6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3" name="Google Shape;1683;p16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4" name="Google Shape;1684;p16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1" name="Google Shape;169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6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4" name="Google Shape;1694;p16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5" name="Google Shape;1695;p16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2" name="Google Shape;170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6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5" name="Google Shape;1705;p16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06" name="Google Shape;1706;p16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3" name="Google Shape;1713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6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6" name="Google Shape;1716;p16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17" name="Google Shape;1717;p16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4" name="Google Shape;172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6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7" name="Google Shape;1727;p16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8" name="Google Shape;1728;p16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6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8" name="Google Shape;1738;p16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9" name="Google Shape;1739;p16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6" name="Google Shape;174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6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9" name="Google Shape;1749;p16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50" name="Google Shape;1750;p16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7" name="Google Shape;175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6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60" name="Google Shape;1760;p16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1" name="Google Shape;1761;p16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7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71" name="Google Shape;1771;p17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72" name="Google Shape;1772;p17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9" name="Google Shape;177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7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82" name="Google Shape;1782;p17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83" name="Google Shape;1783;p17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0" name="Google Shape;179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7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93" name="Google Shape;1793;p17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94" name="Google Shape;1794;p17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2</a:t>
            </a:r>
            <a:endParaRPr/>
          </a:p>
        </p:txBody>
      </p:sp>
      <p:sp>
        <p:nvSpPr>
          <p:cNvPr id="1800" name="Google Shape;1800;p1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7" name="Google Shape;1807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3" cy="49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74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10" name="Google Shape;1810;p17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11" name="Google Shape;1811;p17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8" name="Google Shape;181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75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21" name="Google Shape;1821;p17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22" name="Google Shape;1822;p17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9" name="Google Shape;182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76"/>
          <p:cNvSpPr/>
          <p:nvPr/>
        </p:nvSpPr>
        <p:spPr>
          <a:xfrm>
            <a:off x="48400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76"/>
          <p:cNvSpPr/>
          <p:nvPr/>
        </p:nvSpPr>
        <p:spPr>
          <a:xfrm>
            <a:off x="631400" y="21201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32" name="Google Shape;1832;p176"/>
          <p:cNvSpPr/>
          <p:nvPr/>
        </p:nvSpPr>
        <p:spPr>
          <a:xfrm>
            <a:off x="600600" y="37175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33" name="Google Shape;1833;p176"/>
          <p:cNvSpPr/>
          <p:nvPr/>
        </p:nvSpPr>
        <p:spPr>
          <a:xfrm>
            <a:off x="631400" y="40040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0" name="Google Shape;184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77"/>
          <p:cNvSpPr/>
          <p:nvPr/>
        </p:nvSpPr>
        <p:spPr>
          <a:xfrm>
            <a:off x="48400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77"/>
          <p:cNvSpPr/>
          <p:nvPr/>
        </p:nvSpPr>
        <p:spPr>
          <a:xfrm>
            <a:off x="631400" y="21201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3" name="Google Shape;1843;p177"/>
          <p:cNvSpPr/>
          <p:nvPr/>
        </p:nvSpPr>
        <p:spPr>
          <a:xfrm>
            <a:off x="600600" y="37175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44" name="Google Shape;1844;p177"/>
          <p:cNvSpPr/>
          <p:nvPr/>
        </p:nvSpPr>
        <p:spPr>
          <a:xfrm>
            <a:off x="631400" y="40040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1" name="Google Shape;185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78"/>
          <p:cNvSpPr/>
          <p:nvPr/>
        </p:nvSpPr>
        <p:spPr>
          <a:xfrm>
            <a:off x="48400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78"/>
          <p:cNvSpPr/>
          <p:nvPr/>
        </p:nvSpPr>
        <p:spPr>
          <a:xfrm>
            <a:off x="631400" y="21201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54" name="Google Shape;1854;p178"/>
          <p:cNvSpPr/>
          <p:nvPr/>
        </p:nvSpPr>
        <p:spPr>
          <a:xfrm>
            <a:off x="600600" y="37175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55" name="Google Shape;1855;p178"/>
          <p:cNvSpPr/>
          <p:nvPr/>
        </p:nvSpPr>
        <p:spPr>
          <a:xfrm>
            <a:off x="631400" y="40040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2" name="Google Shape;186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79"/>
          <p:cNvSpPr/>
          <p:nvPr/>
        </p:nvSpPr>
        <p:spPr>
          <a:xfrm>
            <a:off x="4917050" y="1652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79"/>
          <p:cNvSpPr/>
          <p:nvPr/>
        </p:nvSpPr>
        <p:spPr>
          <a:xfrm>
            <a:off x="0" y="3372525"/>
            <a:ext cx="927000" cy="71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5" name="Google Shape;1865;p179"/>
          <p:cNvSpPr/>
          <p:nvPr/>
        </p:nvSpPr>
        <p:spPr>
          <a:xfrm>
            <a:off x="0" y="38796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66" name="Google Shape;1866;p179"/>
          <p:cNvSpPr/>
          <p:nvPr/>
        </p:nvSpPr>
        <p:spPr>
          <a:xfrm>
            <a:off x="0" y="631400"/>
            <a:ext cx="927000" cy="2741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3" name="Google Shape;187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180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80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76" name="Google Shape;1876;p180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7" name="Google Shape;1877;p180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4" name="Google Shape;188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81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81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87" name="Google Shape;1887;p181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88" name="Google Shape;1888;p181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5" name="Google Shape;189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82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82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98" name="Google Shape;1898;p182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99" name="Google Shape;1899;p182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6" name="Google Shape;190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83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83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09" name="Google Shape;1909;p183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10" name="Google Shape;1910;p183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7" name="Google Shape;191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84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84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20" name="Google Shape;1920;p184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21" name="Google Shape;1921;p184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8" name="Google Shape;192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85"/>
          <p:cNvSpPr/>
          <p:nvPr/>
        </p:nvSpPr>
        <p:spPr>
          <a:xfrm>
            <a:off x="49016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85"/>
          <p:cNvSpPr/>
          <p:nvPr/>
        </p:nvSpPr>
        <p:spPr>
          <a:xfrm>
            <a:off x="0" y="27207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31" name="Google Shape;1931;p185"/>
          <p:cNvSpPr/>
          <p:nvPr/>
        </p:nvSpPr>
        <p:spPr>
          <a:xfrm>
            <a:off x="0" y="369620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32" name="Google Shape;1932;p185"/>
          <p:cNvSpPr/>
          <p:nvPr/>
        </p:nvSpPr>
        <p:spPr>
          <a:xfrm>
            <a:off x="0" y="482350"/>
            <a:ext cx="927000" cy="2713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" name="Google Shape;450;p4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1" name="Google Shape;451;p4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" name="Google Shape;461;p5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2" name="Google Shape;462;p5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" name="Google Shape;472;p5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3" name="Google Shape;473;p5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" name="Google Shape;483;p5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4" name="Google Shape;484;p5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" name="Google Shape;494;p5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5" name="Google Shape;495;p5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" name="Google Shape;505;p5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6" name="Google Shape;506;p5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" name="Google Shape;516;p5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7" name="Google Shape;517;p5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8" name="Google Shape;528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" name="Google Shape;538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9" name="Google Shape;539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" name="Google Shape;549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0" name="Google Shape;550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0" name="Google Shape;560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1" name="Google Shape;561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1" name="Google Shape;571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2" name="Google Shape;572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2" name="Google Shape;582;p6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3" name="Google Shape;583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3" name="Google Shape;593;p6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4" name="Google Shape;594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4" name="Google Shape;604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5" name="Google Shape;605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5" name="Google Shape;615;p6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6" name="Google Shape;616;p6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6" name="Google Shape;626;p6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7" name="Google Shape;627;p6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7" name="Google Shape;637;p6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8" name="Google Shape;638;p6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8" name="Google Shape;648;p6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9" name="Google Shape;649;p6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9" name="Google Shape;659;p6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0" name="Google Shape;660;p6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2</a:t>
            </a:r>
            <a:endParaRPr/>
          </a:p>
        </p:txBody>
      </p:sp>
      <p:sp>
        <p:nvSpPr>
          <p:cNvPr id="666" name="Google Shape;666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6" name="Google Shape;676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7" name="Google Shape;677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7" name="Google Shape;687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8" name="Google Shape;688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8" name="Google Shape;698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9" name="Google Shape;699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9" name="Google Shape;709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0" name="Google Shape;710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0" name="Google Shape;720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1" name="Google Shape;721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1" name="Google Shape;731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2" name="Google Shape;732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2" name="Google Shape;742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3" name="Google Shape;743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3" name="Google Shape;753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4" name="Google Shape;754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4" name="Google Shape;764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5" name="Google Shape;765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5" name="Google Shape;775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6" name="Google Shape;776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6" name="Google Shape;786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7" name="Google Shape;787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7" name="Google Shape;797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8" name="Google Shape;798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8" name="Google Shape;808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9" name="Google Shape;809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9" name="Google Shape;819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0" name="Google Shape;820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0" name="Google Shape;830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1" name="Google Shape;831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1" name="Google Shape;841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2" name="Google Shape;842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2" name="Google Shape;852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3" name="Google Shape;853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3" name="Google Shape;863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4" name="Google Shape;864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4" name="Google Shape;874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5" name="Google Shape;875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5" name="Google Shape;885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6" name="Google Shape;886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6" name="Google Shape;896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7" name="Google Shape;897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7" name="Google Shape;907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8" name="Google Shape;908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8" name="Google Shape;918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9" name="Google Shape;919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9" name="Google Shape;929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0" name="Google Shape;930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0" name="Google Shape;940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1" name="Google Shape;941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1" name="Google Shape;951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2" name="Google Shape;952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2" name="Google Shape;962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3" name="Google Shape;963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3" name="Google Shape;973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4" name="Google Shape;974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4" name="Google Shape;984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5" name="Google Shape;985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5" name="Google Shape;995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6" name="Google Shape;996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6" name="Google Shape;1006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7" name="Google Shape;1007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7" name="Google Shape;1017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8" name="Google Shape;1018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8" name="Google Shape;1028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9" name="Google Shape;1029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9" name="Google Shape;1039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0" name="Google Shape;1040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0" name="Google Shape;1050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1" name="Google Shape;1051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1" name="Google Shape;1061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2" name="Google Shape;1062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2" name="Google Shape;1072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3" name="Google Shape;1073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3" name="Google Shape;1083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4" name="Google Shape;1084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4" name="Google Shape;1094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5" name="Google Shape;1095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2" name="Google Shape;11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5" name="Google Shape;1105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6" name="Google Shape;1106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3" cy="49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6" name="Google Shape;1116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7" name="Google Shape;1117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7" name="Google Shape;1127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8" name="Google Shape;1128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